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LIDE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114800"/>
            <a:ext cx="9144000" cy="1028700"/>
          </a:xfrm>
          <a:prstGeom prst="rect">
            <a:avLst/>
          </a:prstGeom>
          <a:solidFill>
            <a:srgbClr val="028090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SLIDE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457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0" y="1828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Star Cloud | 月度工作報告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400" kern="0" dirty="0">
                <a:solidFill>
                  <a:srgbClr val="FFFFFF"/>
                </a:solidFill>
              </a:rPr>
              <a:t>STAR CLOUD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914400" y="22860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2C39A"/>
                </a:solidFill>
              </a:rPr>
              <a:t>2026年4月 工作報告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</a:rPr>
              <a:t>從基礎建設到業務邏輯深耕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14400" y="4389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報告人：技術應用部 許家偉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8720" y="914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開發產能與量化成果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"/>
            <a:ext cx="457200" cy="4572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457200" y="137160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548640" y="14630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28090"/>
                </a:solidFill>
              </a:rPr>
              <a:t>30+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48640" y="19202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Git Commits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21945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完成超過 30 次以上的程式碼提交與版本迭代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474720" y="137160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3566160" y="14630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A896"/>
                </a:solidFill>
              </a:rPr>
              <a:t>15+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3566160" y="19202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模組功能實作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3566160" y="21945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涵蓋機台、倉儲、取貨碼等核心功能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492240" y="137160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583680" y="14630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2C39A"/>
                </a:solidFill>
              </a:rPr>
              <a:t>100%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6583680" y="19202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設計規範導入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6583680" y="21945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全面落實 Minimal Luxury 極簡奢華風設計標準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57200" y="292608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54864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9E0B"/>
                </a:solidFill>
              </a:rPr>
              <a:t>B013</a:t>
            </a:r>
            <a:endParaRPr lang="en-US" sz="3200" dirty="0"/>
          </a:p>
        </p:txBody>
      </p:sp>
      <p:sp>
        <p:nvSpPr>
          <p:cNvPr id="18" name="Text 15"/>
          <p:cNvSpPr/>
          <p:nvPr/>
        </p:nvSpPr>
        <p:spPr>
          <a:xfrm>
            <a:off x="548640" y="34747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異常自動化處理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548640" y="37490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實作獨立 Job 處理機台異常，降低人工排除時間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3474720" y="292608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0B981"/>
                </a:solidFill>
              </a:rPr>
              <a:t>&lt; 1s</a:t>
            </a:r>
            <a:endParaRPr lang="en-US" sz="3200" dirty="0"/>
          </a:p>
        </p:txBody>
      </p:sp>
      <p:sp>
        <p:nvSpPr>
          <p:cNvPr id="22" name="Text 19"/>
          <p:cNvSpPr/>
          <p:nvPr/>
        </p:nvSpPr>
        <p:spPr>
          <a:xfrm>
            <a:off x="3566160" y="34747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遠端指令延遲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3566160" y="37490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導入 MQTT 取代輪詢，指令下發延遲降至 1 秒內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6492240" y="292608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658368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</a:rPr>
              <a:t>High</a:t>
            </a:r>
            <a:endParaRPr lang="en-US" sz="3200" dirty="0"/>
          </a:p>
        </p:txBody>
      </p:sp>
      <p:sp>
        <p:nvSpPr>
          <p:cNvPr id="26" name="Text 23"/>
          <p:cNvSpPr/>
          <p:nvPr/>
        </p:nvSpPr>
        <p:spPr>
          <a:xfrm>
            <a:off x="6583680" y="34747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高併發吞吐量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6583680" y="37490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透過 Redis Queue 解耦，保障 Laravel 資料庫安全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8720" y="914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4月核心開發概覽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4155"/>
                </a:solidFill>
              </a:rPr>
              <a:t>承接3月的基礎架構，4月份專注於機台分佈與補貨機制、銷售紀錄與取貨碼等核心模組的深度開發與架構優化，以及關鍵的 MQTT 架構導入。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457200" y="2011680"/>
            <a:ext cx="228600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286000"/>
            <a:ext cx="457200" cy="4572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57200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機台分佈與補貨機制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457200" y="3383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機台地圖展示與一鍵遠端補貨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3474720" y="2011680"/>
            <a:ext cx="228600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0" y="2286000"/>
            <a:ext cx="457200" cy="4572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3474720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商品管理與庫存</a:t>
            </a:r>
            <a:endParaRPr lang="en-US" sz="1600" dirty="0"/>
          </a:p>
        </p:txBody>
      </p:sp>
      <p:sp>
        <p:nvSpPr>
          <p:cNvPr id="12" name="Text 7"/>
          <p:cNvSpPr/>
          <p:nvPr/>
        </p:nvSpPr>
        <p:spPr>
          <a:xfrm>
            <a:off x="3474720" y="3383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商品管理實作與動態庫存矩陣</a:t>
            </a:r>
            <a:endParaRPr lang="en-US" sz="1200" dirty="0"/>
          </a:p>
        </p:txBody>
      </p:sp>
      <p:sp>
        <p:nvSpPr>
          <p:cNvPr id="13" name="Shape 8"/>
          <p:cNvSpPr/>
          <p:nvPr/>
        </p:nvSpPr>
        <p:spPr>
          <a:xfrm>
            <a:off x="6492240" y="2011680"/>
            <a:ext cx="228600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6640" y="2286000"/>
            <a:ext cx="457200" cy="4572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492240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銷售紀錄與取貨碼</a:t>
            </a:r>
            <a:endParaRPr lang="en-US" sz="1600" dirty="0"/>
          </a:p>
        </p:txBody>
      </p:sp>
      <p:sp>
        <p:nvSpPr>
          <p:cNvPr id="16" name="Text 10"/>
          <p:cNvSpPr/>
          <p:nvPr/>
        </p:nvSpPr>
        <p:spPr>
          <a:xfrm>
            <a:off x="6492240" y="3383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精確追蹤交易歷程與取貨編輯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8720" y="914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機台與遠端管理模組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371600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</a:rPr>
              <a:t>機台分佈地圖優化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4748B"/>
                </a:solidFill>
              </a:rPr>
              <a:t>強化行動端 (RWD) 瀏覽體驗，提升外勤人員查詢效率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</a:rPr>
              <a:t>遠端補貨管理邏輯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4748B"/>
                </a:solidFill>
              </a:rPr>
              <a:t>實作遠端一鍵補貨功能，結合前端 UI 與後端資料庫同步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5029200" y="1371600"/>
            <a:ext cx="3657600" cy="274320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6" name="Text 3"/>
          <p:cNvSpPr/>
          <p:nvPr/>
        </p:nvSpPr>
        <p:spPr>
          <a:xfrm>
            <a:off x="5029200" y="137160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[✨ 插入機台分佈地圖實機截圖]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8720" y="914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倉儲管理模組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0" y="1371600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</a:rPr>
              <a:t>實作商品管理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4748B"/>
                </a:solidFill>
              </a:rPr>
              <a:t>建立商品管理的 CRUD 功能，方便庫存盤點與資料更新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</a:rPr>
              <a:t>庫存矩陣功能實作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4748B"/>
                </a:solidFill>
              </a:rPr>
              <a:t>動態展示各貨道庫存狀態，視覺化管理商品存量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457200" y="1371600"/>
            <a:ext cx="3657600" cy="274320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137160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[✨ 插入庫存矩陣實機截圖]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8720" y="914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銷售紀錄與取貨碼系統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</a:rPr>
              <a:t>通行碼與取貨碼編輯功能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4748B"/>
                </a:solidFill>
              </a:rPr>
              <a:t>實作完整的 CRUD 流程，結合 QR Code 標準化生成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</a:rPr>
              <a:t>操作紀錄與日誌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64748B"/>
                </a:solidFill>
              </a:rPr>
              <a:t>修正異常顯示問題，精確追蹤取貨與交易歷程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88720" y="914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核心技術轉型：導入 MQTT 架構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37160"/>
            <a:ext cx="457200" cy="4572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457200" y="1188720"/>
            <a:ext cx="384048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640080" y="13716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</a:rPr>
              <a:t>為什麼要換成 MQTT？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640080" y="192024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4155"/>
                </a:solidFill>
              </a:rPr>
              <a:t>解決高併發瓶頸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64748B"/>
                </a:solidFill>
              </a:rPr>
              <a:t>傳統 HTTP Polling 浪費資源，MQTT 可應付海量機台同時連線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334155"/>
                </a:solidFill>
              </a:rPr>
              <a:t>即時性與穩定性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64748B"/>
                </a:solidFill>
              </a:rPr>
              <a:t>支援雙向溝通，遠端指令 (B055) 延遲更低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334155"/>
                </a:solidFill>
              </a:rPr>
              <a:t>架構解耦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64748B"/>
                </a:solidFill>
              </a:rPr>
              <a:t>透過 EMQX + Go Gateway + Redis List 非同步處理寫入，保護 Laravel 不被拖垮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846320" y="1188720"/>
            <a:ext cx="384048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029200" y="137160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</a:rPr>
              <a:t>4月實作重點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029200" y="192024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溫度回報邏輯優化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錯誤日誌 (B013) 佇列處理 (ProcessErrorLog Job)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交易紀錄 (B600/B602) 業務邏輯拆分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完善 API 文件中心，制定全域通訊規範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五月展望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914400" y="2560320"/>
            <a:ext cx="3474720" cy="137160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27432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Phase 1: 系統正式上線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32004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部署全新 Star Cloud 後台，取代舊有系統，並針對線上機台進行大規模連線壓力測試。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54880" y="2560320"/>
            <a:ext cx="3474720" cy="137160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4937760" y="27432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</a:rPr>
              <a:t>Phase 2: 第二階段開發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937760" y="32004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拓展營銷模組 (如廣告排程、折價券系統) 與進階報表分析，提升客戶營運效益。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Cloud 4月工作報告</dc:title>
  <dc:subject>PptxGenJS Presentation</dc:subject>
  <dc:creator>許家偉</dc:creator>
  <cp:lastModifiedBy>許家偉</cp:lastModifiedBy>
  <cp:revision>1</cp:revision>
  <dcterms:created xsi:type="dcterms:W3CDTF">2026-05-05T09:18:20Z</dcterms:created>
  <dcterms:modified xsi:type="dcterms:W3CDTF">2026-05-05T09:18:20Z</dcterms:modified>
</cp:coreProperties>
</file>